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75" r:id="rId5"/>
    <p:sldId id="276" r:id="rId6"/>
    <p:sldId id="259" r:id="rId7"/>
    <p:sldId id="273" r:id="rId8"/>
    <p:sldId id="272" r:id="rId9"/>
    <p:sldId id="260" r:id="rId10"/>
    <p:sldId id="261" r:id="rId11"/>
    <p:sldId id="262" r:id="rId12"/>
    <p:sldId id="263" r:id="rId13"/>
    <p:sldId id="264" r:id="rId14"/>
    <p:sldId id="27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5143500" type="screen16x9"/>
  <p:notesSz cx="6858000" cy="9144000"/>
  <p:embeddedFontLst>
    <p:embeddedFont>
      <p:font typeface="Roboto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>
        <p:scale>
          <a:sx n="162" d="100"/>
          <a:sy n="162" d="100"/>
        </p:scale>
        <p:origin x="200" y="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04912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Open-i-Java-en-Oracle-Meet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412240"/>
            <a:ext cx="8222100" cy="1340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Code Quality</a:t>
            </a: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NOVI</a:t>
            </a:r>
            <a:r>
              <a:rPr lang="e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nl-NL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21 april 2020</a:t>
            </a:r>
            <a:endParaRPr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lv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Dick Dijk, dick@dijkrosoft.nl</a:t>
            </a:r>
            <a:endParaRPr sz="2400" u="sn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hlinkClick r:id="rId3"/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Verschaft</a:t>
            </a:r>
            <a:r>
              <a:rPr lang="en" dirty="0"/>
              <a:t> </a:t>
            </a:r>
            <a:r>
              <a:rPr lang="en" dirty="0" err="1"/>
              <a:t>zicht</a:t>
            </a:r>
            <a:r>
              <a:rPr lang="en" dirty="0"/>
              <a:t> op </a:t>
            </a:r>
            <a:r>
              <a:rPr lang="en" dirty="0" err="1"/>
              <a:t>kwaliteit</a:t>
            </a:r>
            <a:endParaRPr dirty="0"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</a:t>
            </a:r>
            <a:r>
              <a:rPr lang="en" dirty="0" err="1"/>
              <a:t>invalshoeken</a:t>
            </a:r>
            <a:r>
              <a:rPr lang="en" dirty="0"/>
              <a:t>: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Bugs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Security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Maintainability</a:t>
            </a:r>
            <a:r>
              <a:rPr lang="en-US" dirty="0"/>
              <a:t> (code smells)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Hoe </a:t>
            </a:r>
            <a:r>
              <a:rPr lang="en" dirty="0" err="1"/>
              <a:t>wordt</a:t>
            </a:r>
            <a:r>
              <a:rPr lang="en" dirty="0"/>
              <a:t> het </a:t>
            </a:r>
            <a:r>
              <a:rPr lang="en" dirty="0" err="1"/>
              <a:t>gebruikt</a:t>
            </a:r>
            <a:r>
              <a:rPr lang="en" dirty="0"/>
              <a:t>?</a:t>
            </a:r>
            <a:endParaRPr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 err="1"/>
              <a:t>Als</a:t>
            </a:r>
            <a:r>
              <a:rPr lang="en" dirty="0"/>
              <a:t> </a:t>
            </a:r>
            <a:r>
              <a:rPr lang="en" dirty="0" err="1"/>
              <a:t>onderdeel</a:t>
            </a:r>
            <a:r>
              <a:rPr lang="en" dirty="0"/>
              <a:t> van build pipeline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.. </a:t>
            </a:r>
            <a:r>
              <a:rPr lang="en-GB" dirty="0"/>
              <a:t>m</a:t>
            </a:r>
            <a:r>
              <a:rPr lang="en" dirty="0" err="1"/>
              <a:t>aar</a:t>
            </a:r>
            <a:r>
              <a:rPr lang="en" dirty="0"/>
              <a:t> </a:t>
            </a:r>
            <a:r>
              <a:rPr lang="en" dirty="0" err="1"/>
              <a:t>ook</a:t>
            </a:r>
            <a:r>
              <a:rPr lang="en" dirty="0"/>
              <a:t> </a:t>
            </a:r>
            <a:r>
              <a:rPr lang="en" dirty="0" err="1"/>
              <a:t>voordat</a:t>
            </a:r>
            <a:r>
              <a:rPr lang="en" dirty="0"/>
              <a:t> je </a:t>
            </a:r>
            <a:r>
              <a:rPr lang="en" dirty="0" err="1"/>
              <a:t>wijzigingen</a:t>
            </a:r>
            <a:r>
              <a:rPr lang="en" dirty="0"/>
              <a:t> </a:t>
            </a:r>
            <a:r>
              <a:rPr lang="en" dirty="0" err="1"/>
              <a:t>pusht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 period</a:t>
            </a: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</a:t>
            </a:r>
            <a:r>
              <a:rPr lang="nl-NL" dirty="0"/>
              <a:t>een bestaande codebase kun je niet alles in één keer oplossen.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err="1"/>
              <a:t>Dicht</a:t>
            </a:r>
            <a:r>
              <a:rPr lang="en" dirty="0"/>
              <a:t> </a:t>
            </a:r>
            <a:r>
              <a:rPr lang="en" dirty="0" err="1"/>
              <a:t>eerst</a:t>
            </a:r>
            <a:r>
              <a:rPr lang="en" dirty="0"/>
              <a:t> het gat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… </a:t>
            </a:r>
            <a:r>
              <a:rPr lang="en" dirty="0" err="1"/>
              <a:t>daarna</a:t>
            </a:r>
            <a:r>
              <a:rPr lang="en" dirty="0"/>
              <a:t> </a:t>
            </a:r>
            <a:r>
              <a:rPr lang="en" dirty="0" err="1"/>
              <a:t>oplossen</a:t>
            </a:r>
            <a:r>
              <a:rPr lang="en" dirty="0"/>
              <a:t> van </a:t>
            </a:r>
            <a:r>
              <a:rPr lang="en" dirty="0" err="1"/>
              <a:t>oudere</a:t>
            </a:r>
            <a:r>
              <a:rPr lang="en" dirty="0"/>
              <a:t> issues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663257" y="2927875"/>
            <a:ext cx="1307400" cy="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Push code</a:t>
            </a:r>
            <a:endParaRPr dirty="0"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415" y="1790774"/>
            <a:ext cx="536860" cy="5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75" y="3382100"/>
            <a:ext cx="3859725" cy="10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50" y="3542250"/>
            <a:ext cx="908975" cy="90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Shape 118"/>
          <p:cNvCxnSpPr/>
          <p:nvPr/>
        </p:nvCxnSpPr>
        <p:spPr>
          <a:xfrm flipV="1">
            <a:off x="1345625" y="2553262"/>
            <a:ext cx="433600" cy="11632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Shape 119"/>
          <p:cNvCxnSpPr>
            <a:cxnSpLocks/>
          </p:cNvCxnSpPr>
          <p:nvPr/>
        </p:nvCxnSpPr>
        <p:spPr>
          <a:xfrm>
            <a:off x="5006242" y="2357280"/>
            <a:ext cx="1019465" cy="10248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Shape 120"/>
          <p:cNvSpPr txBox="1"/>
          <p:nvPr/>
        </p:nvSpPr>
        <p:spPr>
          <a:xfrm>
            <a:off x="4297585" y="2572051"/>
            <a:ext cx="6016322" cy="45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code analysers and push statistics</a:t>
            </a:r>
            <a:endParaRPr dirty="0"/>
          </a:p>
        </p:txBody>
      </p:sp>
      <p:pic>
        <p:nvPicPr>
          <p:cNvPr id="2" name="Afbeelding 1" descr="logo@2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84" y="1787784"/>
            <a:ext cx="1655941" cy="692484"/>
          </a:xfrm>
          <a:prstGeom prst="rect">
            <a:avLst/>
          </a:prstGeom>
        </p:spPr>
      </p:pic>
      <p:cxnSp>
        <p:nvCxnSpPr>
          <p:cNvPr id="13" name="Shape 118"/>
          <p:cNvCxnSpPr>
            <a:cxnSpLocks/>
            <a:stCxn id="115" idx="1"/>
          </p:cNvCxnSpPr>
          <p:nvPr/>
        </p:nvCxnSpPr>
        <p:spPr>
          <a:xfrm flipH="1" flipV="1">
            <a:off x="2970657" y="2038461"/>
            <a:ext cx="1326758" cy="1348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Shape 114"/>
          <p:cNvSpPr txBox="1">
            <a:spLocks/>
          </p:cNvSpPr>
          <p:nvPr/>
        </p:nvSpPr>
        <p:spPr>
          <a:xfrm>
            <a:off x="4957765" y="1628404"/>
            <a:ext cx="13074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" dirty="0"/>
              <a:t>do CI stuff</a:t>
            </a:r>
          </a:p>
        </p:txBody>
      </p:sp>
      <p:cxnSp>
        <p:nvCxnSpPr>
          <p:cNvPr id="14" name="Shape 118">
            <a:extLst>
              <a:ext uri="{FF2B5EF4-FFF2-40B4-BE49-F238E27FC236}">
                <a16:creationId xmlns:a16="http://schemas.microsoft.com/office/drawing/2014/main" id="{03AFC635-A233-CE4D-9874-215D9DE5D3C4}"/>
              </a:ext>
            </a:extLst>
          </p:cNvPr>
          <p:cNvCxnSpPr>
            <a:cxnSpLocks/>
          </p:cNvCxnSpPr>
          <p:nvPr/>
        </p:nvCxnSpPr>
        <p:spPr>
          <a:xfrm>
            <a:off x="1498025" y="3868888"/>
            <a:ext cx="3278927" cy="1513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7" name="Shape 114">
            <a:extLst>
              <a:ext uri="{FF2B5EF4-FFF2-40B4-BE49-F238E27FC236}">
                <a16:creationId xmlns:a16="http://schemas.microsoft.com/office/drawing/2014/main" id="{FD863E34-AB59-3B4C-9BF6-BDCAD0F37C6E}"/>
              </a:ext>
            </a:extLst>
          </p:cNvPr>
          <p:cNvSpPr txBox="1">
            <a:spLocks/>
          </p:cNvSpPr>
          <p:nvPr/>
        </p:nvSpPr>
        <p:spPr>
          <a:xfrm>
            <a:off x="2443615" y="3996737"/>
            <a:ext cx="13074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-GB" dirty="0"/>
              <a:t>shortcut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environment (</a:t>
            </a:r>
            <a:r>
              <a:rPr lang="nl-NL" dirty="0" err="1"/>
              <a:t>again</a:t>
            </a:r>
            <a:r>
              <a:rPr lang="nl-NL" dirty="0"/>
              <a:t>)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557520" y="2082800"/>
            <a:ext cx="26212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 err="1"/>
              <a:t>Docker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433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scenarios</a:t>
            </a: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146" name="Shape 146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Shape 153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err="1"/>
              <a:t>Einde</a:t>
            </a:r>
            <a:r>
              <a:rPr lang="en" sz="4800" dirty="0"/>
              <a:t>.</a:t>
            </a:r>
            <a:endParaRPr sz="4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65" name="Shape 165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 </a:t>
            </a:r>
            <a:r>
              <a:rPr lang="en-US" dirty="0" err="1"/>
              <a:t>mij</a:t>
            </a: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 </a:t>
            </a:r>
            <a:r>
              <a:rPr lang="en-US" dirty="0" err="1"/>
              <a:t>jaar</a:t>
            </a:r>
            <a:r>
              <a:rPr lang="en-US" dirty="0"/>
              <a:t> in IT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/>
              <a:t>reelance software developer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Kwaliteit voor de eindgebruiker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Geen bugs</a:t>
            </a:r>
          </a:p>
          <a:p>
            <a:r>
              <a:rPr lang="nl-NL" dirty="0"/>
              <a:t>Misschien, hoe het eruit ziet</a:t>
            </a:r>
          </a:p>
          <a:p>
            <a:r>
              <a:rPr lang="nl-NL" dirty="0"/>
              <a:t>Responsetijd</a:t>
            </a:r>
          </a:p>
          <a:p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711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Kwaliteit voor </a:t>
            </a:r>
            <a:r>
              <a:rPr lang="nl-NL" dirty="0" err="1"/>
              <a:t>developer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Regels per class</a:t>
            </a:r>
          </a:p>
          <a:p>
            <a:r>
              <a:rPr lang="nl-NL" dirty="0"/>
              <a:t>Complexiteit van code</a:t>
            </a:r>
          </a:p>
          <a:p>
            <a:r>
              <a:rPr lang="nl-NL" dirty="0"/>
              <a:t>Leesbaarheid</a:t>
            </a:r>
          </a:p>
          <a:p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530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zorg je ervoor dat bugs vroegtijdig worden gevonden?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Code review</a:t>
            </a:r>
          </a:p>
          <a:p>
            <a:r>
              <a:rPr lang="nl-NL" dirty="0"/>
              <a:t>Unit tests</a:t>
            </a:r>
          </a:p>
          <a:p>
            <a:r>
              <a:rPr lang="nl-NL" dirty="0"/>
              <a:t>Integration tests</a:t>
            </a:r>
          </a:p>
          <a:p>
            <a:r>
              <a:rPr lang="nl-NL" dirty="0"/>
              <a:t>Manual tests</a:t>
            </a:r>
          </a:p>
          <a:p>
            <a:r>
              <a:rPr lang="nl-NL" dirty="0"/>
              <a:t>Performance tests</a:t>
            </a:r>
          </a:p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integration</a:t>
            </a:r>
            <a:endParaRPr lang="nl-NL" dirty="0"/>
          </a:p>
          <a:p>
            <a:r>
              <a:rPr lang="nl-NL" dirty="0"/>
              <a:t>Code analysis tools, zoals </a:t>
            </a:r>
            <a:r>
              <a:rPr lang="nl-NL" dirty="0" err="1"/>
              <a:t>SonarQube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7910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SonarQube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" dirty="0"/>
              <a:t>SonarQube is tool om grip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krijgen</a:t>
            </a:r>
            <a:r>
              <a:rPr lang="en" dirty="0"/>
              <a:t> op </a:t>
            </a:r>
            <a:r>
              <a:rPr lang="en" dirty="0" err="1"/>
              <a:t>kwaliteit</a:t>
            </a:r>
            <a:r>
              <a:rPr lang="en" dirty="0"/>
              <a:t>.</a:t>
            </a:r>
          </a:p>
          <a:p>
            <a:pPr marL="0" lvl="0" indent="0">
              <a:buNone/>
            </a:pPr>
            <a:endParaRPr lang="en" dirty="0"/>
          </a:p>
          <a:p>
            <a:pPr marL="0" lvl="0" indent="0">
              <a:buNone/>
            </a:pPr>
            <a:r>
              <a:rPr lang="en" dirty="0"/>
              <a:t>Software Quality is </a:t>
            </a:r>
            <a:r>
              <a:rPr lang="en" dirty="0" err="1"/>
              <a:t>belangrijk</a:t>
            </a:r>
            <a:r>
              <a:rPr lang="en" dirty="0"/>
              <a:t>, hoe </a:t>
            </a:r>
            <a:r>
              <a:rPr lang="en" dirty="0" err="1"/>
              <a:t>eerder</a:t>
            </a:r>
            <a:r>
              <a:rPr lang="en" dirty="0"/>
              <a:t> je </a:t>
            </a:r>
            <a:r>
              <a:rPr lang="en" dirty="0" err="1"/>
              <a:t>problemen</a:t>
            </a:r>
            <a:r>
              <a:rPr lang="en" dirty="0"/>
              <a:t> </a:t>
            </a:r>
            <a:r>
              <a:rPr lang="en" dirty="0" err="1"/>
              <a:t>vindt</a:t>
            </a:r>
            <a:r>
              <a:rPr lang="en" dirty="0"/>
              <a:t> hoe </a:t>
            </a:r>
            <a:r>
              <a:rPr lang="en" dirty="0" err="1"/>
              <a:t>goedkoper</a:t>
            </a:r>
            <a:r>
              <a:rPr lang="en" dirty="0"/>
              <a:t> het is om ze op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lossen</a:t>
            </a:r>
            <a:r>
              <a:rPr lang="en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4262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 err="1"/>
              <a:t>Analysers</a:t>
            </a:r>
            <a:r>
              <a:rPr lang="en" dirty="0"/>
              <a:t> (run </a:t>
            </a:r>
            <a:r>
              <a:rPr lang="en" dirty="0" err="1"/>
              <a:t>als</a:t>
            </a:r>
            <a:r>
              <a:rPr lang="en" dirty="0"/>
              <a:t> </a:t>
            </a:r>
            <a:r>
              <a:rPr lang="en" dirty="0" err="1"/>
              <a:t>onderdeel</a:t>
            </a:r>
            <a:r>
              <a:rPr lang="en" dirty="0"/>
              <a:t> van build)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Dashboards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9525" cap="flat" cmpd="sng">
          <a:solidFill>
            <a:schemeClr val="dk2"/>
          </a:solidFill>
          <a:prstDash val="solid"/>
          <a:round/>
          <a:headEnd type="none" w="med" len="med"/>
          <a:tailEnd type="triangle" w="med" len="med"/>
        </a:ln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375</Words>
  <Application>Microsoft Macintosh PowerPoint</Application>
  <PresentationFormat>On-screen Show (16:9)</PresentationFormat>
  <Paragraphs>77</Paragraphs>
  <Slides>21</Slides>
  <Notes>16</Notes>
  <HiddenSlides>8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Roboto</vt:lpstr>
      <vt:lpstr>Arial</vt:lpstr>
      <vt:lpstr>Material</vt:lpstr>
      <vt:lpstr>Code Quality</vt:lpstr>
      <vt:lpstr>Section Title</vt:lpstr>
      <vt:lpstr>Over mij</vt:lpstr>
      <vt:lpstr>Kwaliteit voor de eindgebruiker</vt:lpstr>
      <vt:lpstr>Kwaliteit voor developer</vt:lpstr>
      <vt:lpstr>PowerPoint Presentation</vt:lpstr>
      <vt:lpstr>Hoe zorg je ervoor dat bugs vroegtijdig worden gevonden?</vt:lpstr>
      <vt:lpstr>SonarQube</vt:lpstr>
      <vt:lpstr>Architecture</vt:lpstr>
      <vt:lpstr>Verschaft zicht op kwaliteit</vt:lpstr>
      <vt:lpstr>Hoe wordt het gebruikt?</vt:lpstr>
      <vt:lpstr>Leak period</vt:lpstr>
      <vt:lpstr>Demo</vt:lpstr>
      <vt:lpstr>Demo environment (again)</vt:lpstr>
      <vt:lpstr>Usage scenarios</vt:lpstr>
      <vt:lpstr>Second point</vt:lpstr>
      <vt:lpstr>xx%</vt:lpstr>
      <vt:lpstr>Final point</vt:lpstr>
      <vt:lpstr>“This is a super-important quote”</vt:lpstr>
      <vt:lpstr>Einde.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Grip on Code Quality</dc:title>
  <cp:lastModifiedBy>Patricia Dijk</cp:lastModifiedBy>
  <cp:revision>9</cp:revision>
  <dcterms:modified xsi:type="dcterms:W3CDTF">2020-04-21T12:06:33Z</dcterms:modified>
</cp:coreProperties>
</file>